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0" r:id="rId2"/>
    <p:sldId id="256" r:id="rId3"/>
    <p:sldId id="257" r:id="rId4"/>
  </p:sldIdLst>
  <p:sldSz cx="13003213" cy="9756775"/>
  <p:notesSz cx="6858000" cy="9144000"/>
  <p:defaultTextStyle>
    <a:lvl1pPr algn="ctr" defTabSz="584205">
      <a:defRPr sz="3700">
        <a:latin typeface="+mj-lt"/>
        <a:ea typeface="+mj-ea"/>
        <a:cs typeface="+mj-cs"/>
        <a:sym typeface="Helvetica"/>
      </a:defRPr>
    </a:lvl1pPr>
    <a:lvl2pPr algn="ctr" defTabSz="584205">
      <a:defRPr sz="3700">
        <a:latin typeface="+mj-lt"/>
        <a:ea typeface="+mj-ea"/>
        <a:cs typeface="+mj-cs"/>
        <a:sym typeface="Helvetica"/>
      </a:defRPr>
    </a:lvl2pPr>
    <a:lvl3pPr algn="ctr" defTabSz="584205">
      <a:defRPr sz="3700">
        <a:latin typeface="+mj-lt"/>
        <a:ea typeface="+mj-ea"/>
        <a:cs typeface="+mj-cs"/>
        <a:sym typeface="Helvetica"/>
      </a:defRPr>
    </a:lvl3pPr>
    <a:lvl4pPr algn="ctr" defTabSz="584205">
      <a:defRPr sz="3700">
        <a:latin typeface="+mj-lt"/>
        <a:ea typeface="+mj-ea"/>
        <a:cs typeface="+mj-cs"/>
        <a:sym typeface="Helvetica"/>
      </a:defRPr>
    </a:lvl4pPr>
    <a:lvl5pPr algn="ctr" defTabSz="584205">
      <a:defRPr sz="3700">
        <a:latin typeface="+mj-lt"/>
        <a:ea typeface="+mj-ea"/>
        <a:cs typeface="+mj-cs"/>
        <a:sym typeface="Helvetica"/>
      </a:defRPr>
    </a:lvl5pPr>
    <a:lvl6pPr algn="ctr" defTabSz="584205">
      <a:defRPr sz="3700">
        <a:latin typeface="+mj-lt"/>
        <a:ea typeface="+mj-ea"/>
        <a:cs typeface="+mj-cs"/>
        <a:sym typeface="Helvetica"/>
      </a:defRPr>
    </a:lvl6pPr>
    <a:lvl7pPr algn="ctr" defTabSz="584205">
      <a:defRPr sz="3700">
        <a:latin typeface="+mj-lt"/>
        <a:ea typeface="+mj-ea"/>
        <a:cs typeface="+mj-cs"/>
        <a:sym typeface="Helvetica"/>
      </a:defRPr>
    </a:lvl7pPr>
    <a:lvl8pPr algn="ctr" defTabSz="584205">
      <a:defRPr sz="3700">
        <a:latin typeface="+mj-lt"/>
        <a:ea typeface="+mj-ea"/>
        <a:cs typeface="+mj-cs"/>
        <a:sym typeface="Helvetica"/>
      </a:defRPr>
    </a:lvl8pPr>
    <a:lvl9pPr algn="ctr" defTabSz="584205">
      <a:defRPr sz="3700"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3073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191"/>
    <a:srgbClr val="887B42"/>
    <a:srgbClr val="897C57"/>
    <a:srgbClr val="66AF9E"/>
    <a:srgbClr val="887B56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718" autoAdjust="0"/>
  </p:normalViewPr>
  <p:slideViewPr>
    <p:cSldViewPr snapToGrid="0">
      <p:cViewPr varScale="1">
        <p:scale>
          <a:sx n="56" d="100"/>
          <a:sy n="56" d="100"/>
        </p:scale>
        <p:origin x="1554" y="72"/>
      </p:cViewPr>
      <p:guideLst>
        <p:guide orient="horz" pos="3073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4568825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92353586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2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4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5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7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10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12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13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15" defTabSz="457204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88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69846" y="0"/>
            <a:ext cx="10463522" cy="4941908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69846" y="5030837"/>
            <a:ext cx="10463522" cy="47259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300"/>
            </a:lvl1pPr>
            <a:lvl2pPr marL="0" indent="0" algn="ctr">
              <a:spcBef>
                <a:spcPts val="0"/>
              </a:spcBef>
              <a:buSzTx/>
              <a:buNone/>
              <a:defRPr sz="3300"/>
            </a:lvl2pPr>
            <a:lvl3pPr marL="0" indent="0" algn="ctr">
              <a:spcBef>
                <a:spcPts val="0"/>
              </a:spcBef>
              <a:buSzTx/>
              <a:buNone/>
              <a:defRPr sz="3300"/>
            </a:lvl3pPr>
            <a:lvl4pPr marL="0" indent="0" algn="ctr">
              <a:spcBef>
                <a:spcPts val="0"/>
              </a:spcBef>
              <a:buSzTx/>
              <a:buNone/>
              <a:defRPr sz="3300"/>
            </a:lvl4pPr>
            <a:lvl5pPr marL="0" indent="0" algn="ctr">
              <a:spcBef>
                <a:spcPts val="0"/>
              </a:spcBef>
              <a:buSzTx/>
              <a:buNone/>
              <a:defRPr sz="3300"/>
            </a:lvl5pPr>
          </a:lstStyle>
          <a:p>
            <a:pPr lvl="0">
              <a:defRPr sz="1800"/>
            </a:pPr>
            <a:r>
              <a:rPr sz="3300"/>
              <a:t>Body Level One</a:t>
            </a:r>
          </a:p>
          <a:p>
            <a:pPr lvl="1">
              <a:defRPr sz="1800"/>
            </a:pPr>
            <a:r>
              <a:rPr sz="3300"/>
              <a:t>Body Level Two</a:t>
            </a:r>
          </a:p>
          <a:p>
            <a:pPr lvl="2">
              <a:defRPr sz="1800"/>
            </a:pPr>
            <a:r>
              <a:rPr sz="3300"/>
              <a:t>Body Level Three</a:t>
            </a:r>
          </a:p>
          <a:p>
            <a:pPr lvl="3">
              <a:defRPr sz="1800"/>
            </a:pPr>
            <a:r>
              <a:rPr sz="3300"/>
              <a:t>Body Level Four</a:t>
            </a:r>
          </a:p>
          <a:p>
            <a:pPr lvl="4">
              <a:defRPr sz="1800"/>
            </a:pPr>
            <a:r>
              <a:rPr sz="33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972155" y="2012208"/>
            <a:ext cx="11056576" cy="456186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7">
              <a:lnSpc>
                <a:spcPct val="95000"/>
              </a:lnSpc>
              <a:defRPr sz="58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800">
                <a:solidFill>
                  <a:srgbClr val="897C57"/>
                </a:solidFill>
              </a:rP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972084" y="6574072"/>
            <a:ext cx="11058975" cy="318270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defTabSz="914407">
              <a:lnSpc>
                <a:spcPct val="95000"/>
              </a:lnSpc>
              <a:spcBef>
                <a:spcPts val="600"/>
              </a:spcBef>
              <a:buSzPct val="100000"/>
              <a:buFont typeface="Arial"/>
              <a:buChar char="​"/>
              <a:defRPr sz="29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1pPr>
            <a:lvl2pPr marL="0" indent="0" defTabSz="914407">
              <a:lnSpc>
                <a:spcPct val="95000"/>
              </a:lnSpc>
              <a:spcBef>
                <a:spcPts val="600"/>
              </a:spcBef>
              <a:buSzPct val="100000"/>
              <a:buFont typeface="Arial"/>
              <a:buChar char="​"/>
              <a:defRPr sz="29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2pPr>
            <a:lvl3pPr marL="0" indent="0" defTabSz="914407">
              <a:lnSpc>
                <a:spcPct val="95000"/>
              </a:lnSpc>
              <a:spcBef>
                <a:spcPts val="600"/>
              </a:spcBef>
              <a:buSzPct val="100000"/>
              <a:buFont typeface="Arial"/>
              <a:buChar char="​"/>
              <a:defRPr sz="29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3pPr>
            <a:lvl4pPr marL="0" indent="0" defTabSz="914407">
              <a:lnSpc>
                <a:spcPct val="95000"/>
              </a:lnSpc>
              <a:spcBef>
                <a:spcPts val="600"/>
              </a:spcBef>
              <a:buSzPct val="100000"/>
              <a:buFont typeface="Arial"/>
              <a:buChar char="​"/>
              <a:defRPr sz="29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4pPr>
            <a:lvl5pPr marL="0" indent="0" defTabSz="914407">
              <a:lnSpc>
                <a:spcPct val="95000"/>
              </a:lnSpc>
              <a:spcBef>
                <a:spcPts val="600"/>
              </a:spcBef>
              <a:buSzPct val="100000"/>
              <a:buFont typeface="Arial"/>
              <a:buChar char="​"/>
              <a:defRPr sz="29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3C868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3C868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3C868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3C868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3C8689"/>
                </a:solidFill>
              </a:rPr>
              <a:t>Body Level Five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972153" y="2465438"/>
            <a:ext cx="11058977" cy="3802209"/>
            <a:chOff x="0" y="-2"/>
            <a:chExt cx="11060325" cy="3800970"/>
          </a:xfrm>
        </p:grpSpPr>
        <p:sp>
          <p:nvSpPr>
            <p:cNvPr id="32" name="Shape 32"/>
            <p:cNvSpPr/>
            <p:nvPr/>
          </p:nvSpPr>
          <p:spPr>
            <a:xfrm>
              <a:off x="-1" y="-3"/>
              <a:ext cx="11057927" cy="7"/>
            </a:xfrm>
            <a:prstGeom prst="line">
              <a:avLst/>
            </a:prstGeom>
            <a:noFill/>
            <a:ln w="12700" cap="flat">
              <a:solidFill>
                <a:srgbClr val="BCB296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457204">
                <a:defRPr sz="1200"/>
              </a:pP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2399" y="3654208"/>
              <a:ext cx="11057927" cy="146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050" y="0"/>
                  </a:lnTo>
                  <a:lnTo>
                    <a:pt x="1341" y="21600"/>
                  </a:lnTo>
                  <a:lnTo>
                    <a:pt x="1636" y="0"/>
                  </a:ln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rgbClr val="BCB296"/>
              </a:solidFill>
              <a:prstDash val="solid"/>
              <a:miter lim="8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 algn="l" defTabSz="914407">
                <a:defRPr sz="2400">
                  <a:latin typeface="Franklin Gothic Book"/>
                  <a:ea typeface="Franklin Gothic Book"/>
                  <a:cs typeface="Franklin Gothic Book"/>
                  <a:sym typeface="Franklin Gothic Book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gue">
    <p:bg>
      <p:bgPr>
        <a:solidFill>
          <a:srgbClr val="E9E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8770857" y="4131813"/>
            <a:ext cx="3272898" cy="5624963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defTabSz="914407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Char char="​"/>
              <a:defRPr sz="24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1pPr>
            <a:lvl2pPr marL="0" indent="0" defTabSz="914407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Char char="​"/>
              <a:defRPr sz="24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2pPr>
            <a:lvl3pPr marL="0" indent="0" defTabSz="914407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Char char="​"/>
              <a:defRPr sz="24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3pPr>
            <a:lvl4pPr marL="0" indent="0" defTabSz="914407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Char char="​"/>
              <a:defRPr sz="24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4pPr>
            <a:lvl5pPr marL="0" indent="0" defTabSz="914407">
              <a:lnSpc>
                <a:spcPct val="120000"/>
              </a:lnSpc>
              <a:spcBef>
                <a:spcPts val="0"/>
              </a:spcBef>
              <a:buSzPct val="100000"/>
              <a:buFont typeface="Arial"/>
              <a:buChar char="​"/>
              <a:defRPr sz="2400">
                <a:solidFill>
                  <a:srgbClr val="3C8689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C8689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C8689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C8689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C8689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C8689"/>
                </a:solidFill>
              </a:rPr>
              <a:t>Body Level Five</a:t>
            </a:r>
          </a:p>
        </p:txBody>
      </p:sp>
      <p:sp>
        <p:nvSpPr>
          <p:cNvPr id="37" name="Shape 37"/>
          <p:cNvSpPr/>
          <p:nvPr/>
        </p:nvSpPr>
        <p:spPr>
          <a:xfrm flipH="1">
            <a:off x="8130162" y="3940599"/>
            <a:ext cx="3" cy="4098986"/>
          </a:xfrm>
          <a:prstGeom prst="line">
            <a:avLst/>
          </a:prstGeom>
          <a:ln w="12700">
            <a:solidFill>
              <a:srgbClr val="897C57"/>
            </a:solidFill>
          </a:ln>
        </p:spPr>
        <p:txBody>
          <a:bodyPr lIns="0" tIns="0" rIns="0" bIns="0"/>
          <a:lstStyle/>
          <a:p>
            <a:pPr lvl="0" algn="l" defTabSz="457204">
              <a:defRPr sz="12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2301058" y="4227936"/>
            <a:ext cx="3875472" cy="552884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defTabSz="914407">
              <a:lnSpc>
                <a:spcPts val="1700"/>
              </a:lnSpc>
              <a:spcBef>
                <a:spcPts val="1200"/>
              </a:spcBef>
              <a:buSzTx/>
              <a:buNone/>
              <a:defRPr sz="2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0" indent="0" defTabSz="914407">
              <a:lnSpc>
                <a:spcPts val="1700"/>
              </a:lnSpc>
              <a:spcBef>
                <a:spcPts val="1200"/>
              </a:spcBef>
              <a:buSzTx/>
              <a:buNone/>
              <a:defRPr sz="2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0" indent="0" defTabSz="914407">
              <a:lnSpc>
                <a:spcPts val="1700"/>
              </a:lnSpc>
              <a:spcBef>
                <a:spcPts val="1200"/>
              </a:spcBef>
              <a:buSzTx/>
              <a:buNone/>
              <a:defRPr sz="2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0" indent="0" defTabSz="914407">
              <a:lnSpc>
                <a:spcPts val="1700"/>
              </a:lnSpc>
              <a:spcBef>
                <a:spcPts val="1200"/>
              </a:spcBef>
              <a:buSzTx/>
              <a:buNone/>
              <a:defRPr sz="2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0" indent="0" defTabSz="914407">
              <a:lnSpc>
                <a:spcPts val="1700"/>
              </a:lnSpc>
              <a:spcBef>
                <a:spcPts val="1200"/>
              </a:spcBef>
              <a:buSzTx/>
              <a:buNone/>
              <a:defRPr sz="2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7C57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7C57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7C57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7C57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7C57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xfrm>
            <a:off x="975240" y="1626126"/>
            <a:ext cx="11052734" cy="260181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7">
              <a:lnSpc>
                <a:spcPct val="85000"/>
              </a:lnSpc>
              <a:defRPr sz="5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97C57"/>
                </a:solidFill>
              </a:rP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975238" y="4227936"/>
            <a:ext cx="7151770" cy="552884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339729" indent="-339729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▪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522292" indent="-352428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▪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975240" y="1626126"/>
            <a:ext cx="11052734" cy="2601811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7">
              <a:lnSpc>
                <a:spcPct val="85000"/>
              </a:lnSpc>
              <a:defRPr sz="50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000">
                <a:solidFill>
                  <a:srgbClr val="897C57"/>
                </a:solidFill>
              </a:rPr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975240" y="4227936"/>
            <a:ext cx="5201289" cy="5528841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  <a:lvl2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2pPr>
            <a:lvl3pPr marL="0" indent="0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​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3pPr>
            <a:lvl4pPr marL="339729" indent="-339729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▪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4pPr>
            <a:lvl5pPr marL="522292" indent="-352428" defTabSz="914407">
              <a:lnSpc>
                <a:spcPct val="120000"/>
              </a:lnSpc>
              <a:spcBef>
                <a:spcPts val="1200"/>
              </a:spcBef>
              <a:buSzPct val="100000"/>
              <a:buFont typeface="Arial"/>
              <a:buChar char="▪"/>
              <a:defRPr sz="220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66AF9E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975241" y="3030924"/>
            <a:ext cx="11052731" cy="2091381"/>
          </a:xfrm>
          <a:prstGeom prst="rect">
            <a:avLst/>
          </a:prstGeom>
          <a:noFill/>
          <a:ln>
            <a:noFill/>
          </a:ln>
        </p:spPr>
        <p:txBody>
          <a:bodyPr lIns="130034" tIns="130034" rIns="130034" bIns="130034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950483" y="5528839"/>
            <a:ext cx="9102248" cy="2493398"/>
          </a:xfrm>
          <a:prstGeom prst="rect">
            <a:avLst/>
          </a:prstGeom>
          <a:noFill/>
          <a:ln>
            <a:noFill/>
          </a:ln>
        </p:spPr>
        <p:txBody>
          <a:bodyPr lIns="130034" tIns="130034" rIns="130034" bIns="130034" anchor="t" anchorCtr="0"/>
          <a:lstStyle>
            <a:lvl1pPr marL="0" marR="0" lvl="0" indent="0" algn="ctr" rtl="0">
              <a:spcBef>
                <a:spcPts val="910"/>
              </a:spcBef>
              <a:buClr>
                <a:srgbClr val="888888"/>
              </a:buClr>
              <a:buFont typeface="Calibri"/>
              <a:buNone/>
              <a:defRPr/>
            </a:lvl1pPr>
            <a:lvl2pPr marL="650276" marR="0" lvl="1" indent="0" algn="ctr" rtl="0">
              <a:spcBef>
                <a:spcPts val="796"/>
              </a:spcBef>
              <a:buClr>
                <a:srgbClr val="888888"/>
              </a:buClr>
              <a:buFont typeface="Calibri"/>
              <a:buNone/>
              <a:defRPr/>
            </a:lvl2pPr>
            <a:lvl3pPr marL="1300551" marR="0" lvl="2" indent="0" algn="ctr" rtl="0">
              <a:spcBef>
                <a:spcPts val="683"/>
              </a:spcBef>
              <a:buClr>
                <a:srgbClr val="888888"/>
              </a:buClr>
              <a:buFont typeface="Calibri"/>
              <a:buNone/>
              <a:defRPr/>
            </a:lvl3pPr>
            <a:lvl4pPr marL="1950827" marR="0" lvl="3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4pPr>
            <a:lvl5pPr marL="2601102" marR="0" lvl="4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5pPr>
            <a:lvl6pPr marL="3251378" marR="0" lvl="5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6pPr>
            <a:lvl7pPr marL="3901653" marR="0" lvl="6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7pPr>
            <a:lvl8pPr marL="4551929" marR="0" lvl="7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8pPr>
            <a:lvl9pPr marL="5202204" marR="0" lvl="8" indent="0" algn="ctr" rtl="0">
              <a:spcBef>
                <a:spcPts val="569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650161" y="9043086"/>
            <a:ext cx="3034082" cy="519458"/>
          </a:xfrm>
          <a:prstGeom prst="rect">
            <a:avLst/>
          </a:prstGeom>
          <a:noFill/>
          <a:ln>
            <a:noFill/>
          </a:ln>
        </p:spPr>
        <p:txBody>
          <a:bodyPr lIns="130034" tIns="130034" rIns="130034" bIns="130034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650276" marR="0" lvl="1" indent="0" algn="l" rtl="0">
              <a:spcBef>
                <a:spcPts val="0"/>
              </a:spcBef>
              <a:defRPr/>
            </a:lvl2pPr>
            <a:lvl3pPr marL="1300551" marR="0" lvl="2" indent="0" algn="l" rtl="0">
              <a:spcBef>
                <a:spcPts val="0"/>
              </a:spcBef>
              <a:defRPr/>
            </a:lvl3pPr>
            <a:lvl4pPr marL="1950827" marR="0" lvl="3" indent="0" algn="l" rtl="0">
              <a:spcBef>
                <a:spcPts val="0"/>
              </a:spcBef>
              <a:defRPr/>
            </a:lvl4pPr>
            <a:lvl5pPr marL="2601102" marR="0" lvl="4" indent="0" algn="l" rtl="0">
              <a:spcBef>
                <a:spcPts val="0"/>
              </a:spcBef>
              <a:defRPr/>
            </a:lvl5pPr>
            <a:lvl6pPr marL="3251378" marR="0" lvl="5" indent="0" algn="l" rtl="0">
              <a:spcBef>
                <a:spcPts val="0"/>
              </a:spcBef>
              <a:defRPr/>
            </a:lvl6pPr>
            <a:lvl7pPr marL="3901653" marR="0" lvl="6" indent="0" algn="l" rtl="0">
              <a:spcBef>
                <a:spcPts val="0"/>
              </a:spcBef>
              <a:defRPr/>
            </a:lvl7pPr>
            <a:lvl8pPr marL="4551929" marR="0" lvl="7" indent="0" algn="l" rtl="0">
              <a:spcBef>
                <a:spcPts val="0"/>
              </a:spcBef>
              <a:defRPr/>
            </a:lvl8pPr>
            <a:lvl9pPr marL="5202204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442765" y="9043086"/>
            <a:ext cx="4117684" cy="519458"/>
          </a:xfrm>
          <a:prstGeom prst="rect">
            <a:avLst/>
          </a:prstGeom>
          <a:noFill/>
          <a:ln>
            <a:noFill/>
          </a:ln>
        </p:spPr>
        <p:txBody>
          <a:bodyPr lIns="130034" tIns="130034" rIns="130034" bIns="130034" anchor="ctr" anchorCtr="0"/>
          <a:lstStyle>
            <a:lvl1pPr marL="0" marR="0" lvl="0" indent="0" algn="ctr" rtl="0">
              <a:spcBef>
                <a:spcPts val="0"/>
              </a:spcBef>
              <a:defRPr/>
            </a:lvl1pPr>
            <a:lvl2pPr marL="650276" marR="0" lvl="1" indent="0" algn="l" rtl="0">
              <a:spcBef>
                <a:spcPts val="0"/>
              </a:spcBef>
              <a:defRPr/>
            </a:lvl2pPr>
            <a:lvl3pPr marL="1300551" marR="0" lvl="2" indent="0" algn="l" rtl="0">
              <a:spcBef>
                <a:spcPts val="0"/>
              </a:spcBef>
              <a:defRPr/>
            </a:lvl3pPr>
            <a:lvl4pPr marL="1950827" marR="0" lvl="3" indent="0" algn="l" rtl="0">
              <a:spcBef>
                <a:spcPts val="0"/>
              </a:spcBef>
              <a:defRPr/>
            </a:lvl4pPr>
            <a:lvl5pPr marL="2601102" marR="0" lvl="4" indent="0" algn="l" rtl="0">
              <a:spcBef>
                <a:spcPts val="0"/>
              </a:spcBef>
              <a:defRPr/>
            </a:lvl5pPr>
            <a:lvl6pPr marL="3251378" marR="0" lvl="5" indent="0" algn="l" rtl="0">
              <a:spcBef>
                <a:spcPts val="0"/>
              </a:spcBef>
              <a:defRPr/>
            </a:lvl6pPr>
            <a:lvl7pPr marL="3901653" marR="0" lvl="6" indent="0" algn="l" rtl="0">
              <a:spcBef>
                <a:spcPts val="0"/>
              </a:spcBef>
              <a:defRPr/>
            </a:lvl7pPr>
            <a:lvl8pPr marL="4551929" marR="0" lvl="7" indent="0" algn="l" rtl="0">
              <a:spcBef>
                <a:spcPts val="0"/>
              </a:spcBef>
              <a:defRPr/>
            </a:lvl8pPr>
            <a:lvl9pPr marL="5202204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9318970" y="9043086"/>
            <a:ext cx="3034082" cy="519458"/>
          </a:xfrm>
          <a:prstGeom prst="rect">
            <a:avLst/>
          </a:prstGeom>
          <a:noFill/>
          <a:ln>
            <a:noFill/>
          </a:ln>
        </p:spPr>
        <p:txBody>
          <a:bodyPr lIns="130034" tIns="130034" rIns="130034" bIns="130034" anchor="ctr" anchorCtr="0">
            <a:noAutofit/>
          </a:bodyPr>
          <a:lstStyle/>
          <a:p>
            <a:pPr algn="r" rtl="0"/>
            <a:endParaRPr lang="es-ES" dirty="0"/>
          </a:p>
          <a:p>
            <a:pPr marL="650276" lvl="1" algn="l" rtl="0"/>
            <a:endParaRPr lang="es-ES" dirty="0"/>
          </a:p>
          <a:p>
            <a:pPr marL="1300551" lvl="2" algn="l" rtl="0"/>
            <a:endParaRPr lang="es-ES" dirty="0"/>
          </a:p>
          <a:p>
            <a:pPr marL="1950827" lvl="3" algn="l" rtl="0"/>
            <a:endParaRPr lang="es-ES" dirty="0"/>
          </a:p>
          <a:p>
            <a:pPr marL="2601102" lvl="4" algn="l" rtl="0"/>
            <a:endParaRPr lang="es-ES" dirty="0"/>
          </a:p>
          <a:p>
            <a:pPr marL="3251378" lvl="5" algn="l" rtl="0"/>
            <a:endParaRPr lang="es-ES" dirty="0"/>
          </a:p>
          <a:p>
            <a:pPr marL="3901653" lvl="6" algn="l" rtl="0"/>
            <a:endParaRPr lang="es-ES" dirty="0"/>
          </a:p>
          <a:p>
            <a:pPr marL="4551929" lvl="7" algn="l" rtl="0"/>
            <a:endParaRPr lang="es-ES" dirty="0"/>
          </a:p>
          <a:p>
            <a:pPr marL="5202204" lvl="8" algn="l" rtl="0"/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69846" y="0"/>
            <a:ext cx="10463522" cy="814335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69846" y="8194166"/>
            <a:ext cx="10463522" cy="156260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300"/>
            </a:lvl1pPr>
            <a:lvl2pPr marL="0" indent="0" algn="ctr">
              <a:spcBef>
                <a:spcPts val="0"/>
              </a:spcBef>
              <a:buSzTx/>
              <a:buNone/>
              <a:defRPr sz="3300"/>
            </a:lvl2pPr>
            <a:lvl3pPr marL="0" indent="0" algn="ctr">
              <a:spcBef>
                <a:spcPts val="0"/>
              </a:spcBef>
              <a:buSzTx/>
              <a:buNone/>
              <a:defRPr sz="3300"/>
            </a:lvl3pPr>
            <a:lvl4pPr marL="0" indent="0" algn="ctr">
              <a:spcBef>
                <a:spcPts val="0"/>
              </a:spcBef>
              <a:buSzTx/>
              <a:buNone/>
              <a:defRPr sz="3300"/>
            </a:lvl4pPr>
            <a:lvl5pPr marL="0" indent="0" algn="ctr">
              <a:spcBef>
                <a:spcPts val="0"/>
              </a:spcBef>
              <a:buSzTx/>
              <a:buNone/>
              <a:defRPr sz="3300"/>
            </a:lvl5pPr>
          </a:lstStyle>
          <a:p>
            <a:pPr lvl="0">
              <a:defRPr sz="1800"/>
            </a:pPr>
            <a:r>
              <a:rPr sz="3300"/>
              <a:t>Body Level One</a:t>
            </a:r>
          </a:p>
          <a:p>
            <a:pPr lvl="1">
              <a:defRPr sz="1800"/>
            </a:pPr>
            <a:r>
              <a:rPr sz="3300"/>
              <a:t>Body Level Two</a:t>
            </a:r>
          </a:p>
          <a:p>
            <a:pPr lvl="2">
              <a:defRPr sz="1800"/>
            </a:pPr>
            <a:r>
              <a:rPr sz="3300"/>
              <a:t>Body Level Three</a:t>
            </a:r>
          </a:p>
          <a:p>
            <a:pPr lvl="3">
              <a:defRPr sz="1800"/>
            </a:pPr>
            <a:r>
              <a:rPr sz="3300"/>
              <a:t>Body Level Four</a:t>
            </a:r>
          </a:p>
          <a:p>
            <a:pPr lvl="4">
              <a:defRPr sz="1800"/>
            </a:pPr>
            <a:r>
              <a:rPr sz="33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69846" y="3226851"/>
            <a:ext cx="10463522" cy="3303075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384" y="0"/>
            <a:ext cx="5333349" cy="4624304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384" y="4764051"/>
            <a:ext cx="5333349" cy="499272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300"/>
            </a:lvl1pPr>
            <a:lvl2pPr marL="0" indent="0" algn="ctr">
              <a:spcBef>
                <a:spcPts val="0"/>
              </a:spcBef>
              <a:buSzTx/>
              <a:buNone/>
              <a:defRPr sz="3300"/>
            </a:lvl2pPr>
            <a:lvl3pPr marL="0" indent="0" algn="ctr">
              <a:spcBef>
                <a:spcPts val="0"/>
              </a:spcBef>
              <a:buSzTx/>
              <a:buNone/>
              <a:defRPr sz="3300"/>
            </a:lvl3pPr>
            <a:lvl4pPr marL="0" indent="0" algn="ctr">
              <a:spcBef>
                <a:spcPts val="0"/>
              </a:spcBef>
              <a:buSzTx/>
              <a:buNone/>
              <a:defRPr sz="3300"/>
            </a:lvl4pPr>
            <a:lvl5pPr marL="0" indent="0" algn="ctr">
              <a:spcBef>
                <a:spcPts val="0"/>
              </a:spcBef>
              <a:buSzTx/>
              <a:buNone/>
              <a:defRPr sz="3300"/>
            </a:lvl5pPr>
          </a:lstStyle>
          <a:p>
            <a:pPr lvl="0">
              <a:defRPr sz="1800"/>
            </a:pPr>
            <a:r>
              <a:rPr sz="3300"/>
              <a:t>Body Level One</a:t>
            </a:r>
          </a:p>
          <a:p>
            <a:pPr lvl="1">
              <a:defRPr sz="1800"/>
            </a:pPr>
            <a:r>
              <a:rPr sz="3300"/>
              <a:t>Body Level Two</a:t>
            </a:r>
          </a:p>
          <a:p>
            <a:pPr lvl="2">
              <a:defRPr sz="1800"/>
            </a:pPr>
            <a:r>
              <a:rPr sz="3300"/>
              <a:t>Body Level Three</a:t>
            </a:r>
          </a:p>
          <a:p>
            <a:pPr lvl="3">
              <a:defRPr sz="1800"/>
            </a:pPr>
            <a:r>
              <a:rPr sz="3300"/>
              <a:t>Body Level Four</a:t>
            </a:r>
          </a:p>
          <a:p>
            <a:pPr lvl="4">
              <a:defRPr sz="1800"/>
            </a:pPr>
            <a:r>
              <a:rPr sz="33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xfrm>
            <a:off x="952384" y="9821"/>
            <a:ext cx="11098446" cy="302935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700"/>
              <a:t>Body Level One</a:t>
            </a:r>
          </a:p>
          <a:p>
            <a:pPr lvl="1">
              <a:defRPr sz="1800"/>
            </a:pPr>
            <a:r>
              <a:rPr sz="3700"/>
              <a:t>Body Level Two</a:t>
            </a:r>
          </a:p>
          <a:p>
            <a:pPr lvl="2">
              <a:defRPr sz="1800"/>
            </a:pPr>
            <a:r>
              <a:rPr sz="3700"/>
              <a:t>Body Level Three</a:t>
            </a:r>
          </a:p>
          <a:p>
            <a:pPr lvl="3">
              <a:defRPr sz="1800"/>
            </a:pPr>
            <a:r>
              <a:rPr sz="3700"/>
              <a:t>Body Level Four</a:t>
            </a:r>
          </a:p>
          <a:p>
            <a:pPr lvl="4">
              <a:defRPr sz="1800"/>
            </a:pPr>
            <a:r>
              <a:rPr sz="37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384" y="2604348"/>
            <a:ext cx="5333349" cy="6288546"/>
          </a:xfrm>
          <a:prstGeom prst="rect">
            <a:avLst/>
          </a:prstGeom>
        </p:spPr>
        <p:txBody>
          <a:bodyPr/>
          <a:lstStyle>
            <a:lvl1pPr marL="342903" indent="-342903">
              <a:spcBef>
                <a:spcPts val="3200"/>
              </a:spcBef>
              <a:defRPr sz="2900"/>
            </a:lvl1pPr>
            <a:lvl2pPr marL="685805" indent="-342903">
              <a:spcBef>
                <a:spcPts val="3200"/>
              </a:spcBef>
              <a:defRPr sz="2900"/>
            </a:lvl2pPr>
            <a:lvl3pPr marL="1028708" indent="-342903">
              <a:spcBef>
                <a:spcPts val="3200"/>
              </a:spcBef>
              <a:defRPr sz="2900"/>
            </a:lvl3pPr>
            <a:lvl4pPr marL="1371612" indent="-342903">
              <a:spcBef>
                <a:spcPts val="3200"/>
              </a:spcBef>
              <a:defRPr sz="2900"/>
            </a:lvl4pPr>
            <a:lvl5pPr marL="1714514" indent="-342903">
              <a:spcBef>
                <a:spcPts val="3200"/>
              </a:spcBef>
              <a:defRPr sz="2900"/>
            </a:lvl5pPr>
          </a:lstStyle>
          <a:p>
            <a:pPr lvl="0">
              <a:defRPr sz="1800"/>
            </a:pPr>
            <a:r>
              <a:rPr sz="2900"/>
              <a:t>Body Level One</a:t>
            </a:r>
          </a:p>
          <a:p>
            <a:pPr lvl="1">
              <a:defRPr sz="1800"/>
            </a:pPr>
            <a:r>
              <a:rPr sz="2900"/>
              <a:t>Body Level Two</a:t>
            </a:r>
          </a:p>
          <a:p>
            <a:pPr lvl="2">
              <a:defRPr sz="1800"/>
            </a:pPr>
            <a:r>
              <a:rPr sz="2900"/>
              <a:t>Body Level Three</a:t>
            </a:r>
          </a:p>
          <a:p>
            <a:pPr lvl="3">
              <a:defRPr sz="1800"/>
            </a:pPr>
            <a:r>
              <a:rPr sz="2900"/>
              <a:t>Body Level Four</a:t>
            </a:r>
          </a:p>
          <a:p>
            <a:pPr lvl="4">
              <a:defRPr sz="1800"/>
            </a:pPr>
            <a:r>
              <a:rPr sz="29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384" y="1270414"/>
            <a:ext cx="11098446" cy="721594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700"/>
              <a:t>Body Level One</a:t>
            </a:r>
          </a:p>
          <a:p>
            <a:pPr lvl="1">
              <a:defRPr sz="1800"/>
            </a:pPr>
            <a:r>
              <a:rPr sz="3700"/>
              <a:t>Body Level Two</a:t>
            </a:r>
          </a:p>
          <a:p>
            <a:pPr lvl="2">
              <a:defRPr sz="1800"/>
            </a:pPr>
            <a:r>
              <a:rPr sz="3700"/>
              <a:t>Body Level Three</a:t>
            </a:r>
          </a:p>
          <a:p>
            <a:pPr lvl="3">
              <a:defRPr sz="1800"/>
            </a:pPr>
            <a:r>
              <a:rPr sz="3700"/>
              <a:t>Body Level Four</a:t>
            </a:r>
          </a:p>
          <a:p>
            <a:pPr lvl="4">
              <a:defRPr sz="1800"/>
            </a:pPr>
            <a:r>
              <a:rPr sz="37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384" y="444645"/>
            <a:ext cx="11098446" cy="2159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384" y="2604348"/>
            <a:ext cx="11098446" cy="6288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700"/>
              <a:t>Body Level One</a:t>
            </a:r>
          </a:p>
          <a:p>
            <a:pPr lvl="1">
              <a:defRPr sz="1800"/>
            </a:pPr>
            <a:r>
              <a:rPr sz="3700"/>
              <a:t>Body Level Two</a:t>
            </a:r>
          </a:p>
          <a:p>
            <a:pPr lvl="2">
              <a:defRPr sz="1800"/>
            </a:pPr>
            <a:r>
              <a:rPr sz="3700"/>
              <a:t>Body Level Three</a:t>
            </a:r>
          </a:p>
          <a:p>
            <a:pPr lvl="3">
              <a:defRPr sz="1800"/>
            </a:pPr>
            <a:r>
              <a:rPr sz="3700"/>
              <a:t>Body Level Four</a:t>
            </a:r>
          </a:p>
          <a:p>
            <a:pPr lvl="4">
              <a:defRPr sz="1800"/>
            </a:pPr>
            <a:r>
              <a:rPr sz="37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/>
  <p:txStyles>
    <p:titleStyle>
      <a:lvl1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1pPr>
      <a:lvl2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2pPr>
      <a:lvl3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3pPr>
      <a:lvl4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4pPr>
      <a:lvl5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5pPr>
      <a:lvl6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6pPr>
      <a:lvl7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7pPr>
      <a:lvl8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8pPr>
      <a:lvl9pPr algn="ctr" defTabSz="584205">
        <a:defRPr sz="8000"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444504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1pPr>
      <a:lvl2pPr marL="889007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2pPr>
      <a:lvl3pPr marL="1333511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3pPr>
      <a:lvl4pPr marL="1778015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4pPr>
      <a:lvl5pPr marL="2222519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5pPr>
      <a:lvl6pPr marL="2667021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6pPr>
      <a:lvl7pPr marL="3111526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7pPr>
      <a:lvl8pPr marL="3556030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8pPr>
      <a:lvl9pPr marL="4000532" indent="-444504" defTabSz="584205">
        <a:spcBef>
          <a:spcPts val="4200"/>
        </a:spcBef>
        <a:buSzPct val="75000"/>
        <a:buChar char="•"/>
        <a:defRPr sz="3700"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algn="r" defTabSz="584205">
        <a:defRPr sz="1200"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eu-maths-in.eu/EUMATHSIN/" TargetMode="Externa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975241" y="3030924"/>
            <a:ext cx="11052731" cy="2091381"/>
          </a:xfrm>
          <a:prstGeom prst="rect">
            <a:avLst/>
          </a:prstGeom>
          <a:noFill/>
          <a:ln>
            <a:noFill/>
          </a:ln>
        </p:spPr>
        <p:txBody>
          <a:bodyPr lIns="130034" tIns="64999" rIns="130034" bIns="64999" anchor="ctr" anchorCtr="0">
            <a:noAutofit/>
          </a:bodyPr>
          <a:lstStyle/>
          <a:p>
            <a:pPr>
              <a:buSzPct val="25000"/>
            </a:pPr>
            <a:r>
              <a:rPr lang="en-US" sz="6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Booklet presentation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1950483" y="5528839"/>
            <a:ext cx="9102248" cy="2493398"/>
          </a:xfrm>
          <a:prstGeom prst="rect">
            <a:avLst/>
          </a:prstGeom>
          <a:noFill/>
          <a:ln>
            <a:noFill/>
          </a:ln>
        </p:spPr>
        <p:txBody>
          <a:bodyPr lIns="130034" tIns="64999" rIns="130034" bIns="64999" anchor="t" anchorCtr="0">
            <a:noAutofit/>
          </a:bodyPr>
          <a:lstStyle/>
          <a:p>
            <a:pPr>
              <a:spcBef>
                <a:spcPts val="0"/>
              </a:spcBef>
              <a:buSzPct val="25000"/>
            </a:pPr>
            <a:r>
              <a:rPr lang="en-US" sz="4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 pages</a:t>
            </a:r>
            <a:endParaRPr lang="en-US" sz="46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405119" y="747870"/>
            <a:ext cx="12841163" cy="488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algn="l" defTabSz="914407">
              <a:lnSpc>
                <a:spcPct val="110000"/>
              </a:lnSpc>
              <a:buClr>
                <a:srgbClr val="66AF9E"/>
              </a:buClr>
              <a:buSzPct val="100000"/>
              <a:buFont typeface="Arial"/>
              <a:buChar char="​"/>
              <a:defRPr sz="1800"/>
            </a:pPr>
            <a:r>
              <a:rPr lang="en-US" sz="2400" i="1" dirty="0">
                <a:solidFill>
                  <a:srgbClr val="81C191"/>
                </a:solidFill>
                <a:latin typeface="Calibri" panose="020F0502020204030204" pitchFamily="34" charset="0"/>
                <a:ea typeface="Franklin Gothic Book"/>
                <a:cs typeface="Calibri" panose="020F0502020204030204" pitchFamily="34" charset="0"/>
                <a:sym typeface="Franklin Gothic Book"/>
              </a:rPr>
              <a:t>Include a subtitle of the problem if necessary</a:t>
            </a:r>
            <a:endParaRPr lang="en-GB" sz="2400" i="1" dirty="0">
              <a:solidFill>
                <a:srgbClr val="81C191"/>
              </a:solidFill>
              <a:latin typeface="Calibri" panose="020F0502020204030204" pitchFamily="34" charset="0"/>
              <a:ea typeface="Franklin Gothic Book"/>
              <a:cs typeface="Calibri" panose="020F0502020204030204" pitchFamily="34" charset="0"/>
              <a:sym typeface="Franklin Gothic Book"/>
            </a:endParaRPr>
          </a:p>
        </p:txBody>
      </p:sp>
      <p:sp>
        <p:nvSpPr>
          <p:cNvPr id="52" name="Shape 52"/>
          <p:cNvSpPr/>
          <p:nvPr/>
        </p:nvSpPr>
        <p:spPr>
          <a:xfrm>
            <a:off x="393542" y="2782312"/>
            <a:ext cx="3342437" cy="2305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914407">
              <a:spcBef>
                <a:spcPts val="1200"/>
              </a:spcBef>
              <a:buClr>
                <a:srgbClr val="66AF9E"/>
              </a:buClr>
              <a:buSzPct val="100000"/>
              <a:defRPr sz="1800"/>
            </a:pPr>
            <a:r>
              <a:rPr sz="2200" cap="all" spc="286" dirty="0">
                <a:solidFill>
                  <a:srgbClr val="66AF9E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rPr>
              <a:t>Problem description</a:t>
            </a:r>
          </a:p>
          <a:p>
            <a:pPr algn="just">
              <a:spcBef>
                <a:spcPts val="2313"/>
              </a:spcBef>
              <a:buClr>
                <a:srgbClr val="81C191"/>
              </a:buClr>
            </a:pPr>
            <a:r>
              <a:rPr lang="en-US" altLang="es-ES" sz="1600" dirty="0">
                <a:solidFill>
                  <a:srgbClr val="897C57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Summarize in one phrase the problem to be solved posed by the involved company. Please, written it to wake up the interest to the other industrial people.</a:t>
            </a:r>
          </a:p>
        </p:txBody>
      </p:sp>
      <p:sp>
        <p:nvSpPr>
          <p:cNvPr id="53" name="Shape 53"/>
          <p:cNvSpPr/>
          <p:nvPr/>
        </p:nvSpPr>
        <p:spPr>
          <a:xfrm>
            <a:off x="405110" y="6414055"/>
            <a:ext cx="3342436" cy="1502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 defTabSz="914407">
              <a:spcBef>
                <a:spcPts val="600"/>
              </a:spcBef>
              <a:buClr>
                <a:srgbClr val="66AF9E"/>
              </a:buClr>
              <a:buSzPct val="100000"/>
              <a:defRPr sz="1800"/>
            </a:pPr>
            <a:r>
              <a:rPr lang="es-ES" sz="2200" cap="all" spc="286" dirty="0" err="1">
                <a:solidFill>
                  <a:srgbClr val="66AF9E"/>
                </a:solidFill>
                <a:latin typeface="Franklin Gothic Book"/>
                <a:sym typeface="Franklin Gothic Book"/>
              </a:rPr>
              <a:t>ChallengeS</a:t>
            </a:r>
            <a:r>
              <a:rPr lang="es-ES" sz="2200" cap="all" spc="286" dirty="0">
                <a:solidFill>
                  <a:srgbClr val="66AF9E"/>
                </a:solidFill>
                <a:latin typeface="Franklin Gothic Book"/>
                <a:sym typeface="Franklin Gothic Book"/>
              </a:rPr>
              <a:t> </a:t>
            </a:r>
          </a:p>
          <a:p>
            <a:pPr algn="l" defTabSz="914407">
              <a:spcBef>
                <a:spcPts val="600"/>
              </a:spcBef>
              <a:buClr>
                <a:srgbClr val="66AF9E"/>
              </a:buClr>
              <a:buSzPct val="100000"/>
              <a:defRPr sz="1800"/>
            </a:pPr>
            <a:r>
              <a:rPr lang="es-ES" sz="2200" cap="all" spc="286" dirty="0">
                <a:solidFill>
                  <a:srgbClr val="66AF9E"/>
                </a:solidFill>
                <a:latin typeface="Franklin Gothic Book"/>
                <a:sym typeface="Franklin Gothic Book"/>
              </a:rPr>
              <a:t>and </a:t>
            </a:r>
            <a:r>
              <a:rPr lang="es-ES" sz="2200" cap="all" spc="286" dirty="0" err="1">
                <a:solidFill>
                  <a:srgbClr val="66AF9E"/>
                </a:solidFill>
                <a:latin typeface="Franklin Gothic Book"/>
                <a:sym typeface="Franklin Gothic Book"/>
              </a:rPr>
              <a:t>goals</a:t>
            </a:r>
            <a:endParaRPr lang="es-ES" sz="2200" cap="all" spc="286" dirty="0">
              <a:solidFill>
                <a:srgbClr val="66AF9E"/>
              </a:solidFill>
              <a:latin typeface="Franklin Gothic Book"/>
              <a:sym typeface="Franklin Gothic Book"/>
            </a:endParaRPr>
          </a:p>
          <a:p>
            <a:pPr algn="l">
              <a:spcBef>
                <a:spcPts val="1200"/>
              </a:spcBef>
            </a:pPr>
            <a:r>
              <a:rPr lang="en-US" altLang="es-ES" sz="1600" dirty="0">
                <a:solidFill>
                  <a:srgbClr val="887B56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Summarize the main challenges and goals of the collaboration.</a:t>
            </a:r>
          </a:p>
        </p:txBody>
      </p:sp>
      <p:sp>
        <p:nvSpPr>
          <p:cNvPr id="55" name="Shape 55"/>
          <p:cNvSpPr/>
          <p:nvPr/>
        </p:nvSpPr>
        <p:spPr>
          <a:xfrm>
            <a:off x="394016" y="2081939"/>
            <a:ext cx="1207153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r">
              <a:defRPr sz="1800"/>
            </a:pPr>
            <a:r>
              <a:rPr sz="2000" dirty="0">
                <a:solidFill>
                  <a:srgbClr val="887B56"/>
                </a:solidFill>
                <a:latin typeface="Franklin Gothic Book" panose="020B0503020102020204" pitchFamily="34" charset="0"/>
                <a:cs typeface="Calibri" panose="020F0502020204030204" pitchFamily="34" charset="0"/>
                <a:sym typeface="Franklin Gothic Book"/>
              </a:rPr>
              <a:t>PRODUCTIVE SECTOR:</a:t>
            </a:r>
            <a:r>
              <a:rPr lang="es-ES" sz="2000" dirty="0">
                <a:solidFill>
                  <a:srgbClr val="887B56"/>
                </a:solidFill>
                <a:latin typeface="Franklin Gothic Book" panose="020B0503020102020204" pitchFamily="34" charset="0"/>
                <a:cs typeface="Calibri" panose="020F0502020204030204" pitchFamily="34" charset="0"/>
                <a:sym typeface="Franklin Gothic Book"/>
              </a:rPr>
              <a:t> </a:t>
            </a:r>
            <a:r>
              <a:rPr lang="en-US" sz="2000" dirty="0">
                <a:solidFill>
                  <a:srgbClr val="887B56"/>
                </a:solidFill>
                <a:latin typeface="Franklin Gothic Book" panose="020B0503020102020204" pitchFamily="34" charset="0"/>
                <a:cs typeface="Calibri" panose="020F0502020204030204" pitchFamily="34" charset="0"/>
                <a:sym typeface="Franklin Gothic Book"/>
              </a:rPr>
              <a:t>Include the more appropriated industrial sector</a:t>
            </a:r>
          </a:p>
          <a:p>
            <a:pPr lvl="0" algn="r">
              <a:defRPr sz="1800"/>
            </a:pPr>
            <a:endParaRPr lang="it-IT" sz="2000" dirty="0">
              <a:solidFill>
                <a:srgbClr val="897C57"/>
              </a:solidFill>
              <a:latin typeface="Calibri" panose="020F0502020204030204" pitchFamily="34" charset="0"/>
              <a:ea typeface="Franklin Gothic Book"/>
              <a:cs typeface="Calibri" panose="020F0502020204030204" pitchFamily="34" charset="0"/>
              <a:sym typeface="Franklin Gothic Book"/>
            </a:endParaRPr>
          </a:p>
        </p:txBody>
      </p:sp>
      <p:sp>
        <p:nvSpPr>
          <p:cNvPr id="5" name="CasellaDiTesto 4"/>
          <p:cNvSpPr txBox="1"/>
          <p:nvPr/>
        </p:nvSpPr>
        <p:spPr>
          <a:xfrm flipH="1">
            <a:off x="4455931" y="2877162"/>
            <a:ext cx="8008849" cy="1296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buClr>
                <a:srgbClr val="897C57"/>
              </a:buClr>
              <a:defRPr sz="1800">
                <a:solidFill>
                  <a:srgbClr val="000000"/>
                </a:solidFill>
              </a:defRPr>
            </a:pPr>
            <a:r>
              <a:rPr lang="it-IT" sz="2200" dirty="0">
                <a:solidFill>
                  <a:srgbClr val="81C191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MATHEMATICAL AND COMPUTATIONAL METHODS</a:t>
            </a:r>
            <a:r>
              <a:rPr lang="it-IT" sz="2200" dirty="0">
                <a:solidFill>
                  <a:srgbClr val="81C191"/>
                </a:solidFill>
                <a:latin typeface="Franklin Gothic Book" panose="020B0503020102020204" pitchFamily="34" charset="0"/>
              </a:rPr>
              <a:t> </a:t>
            </a:r>
          </a:p>
          <a:p>
            <a:pPr algn="just" eaLnBrk="1" hangingPunct="1">
              <a:spcBef>
                <a:spcPts val="2313"/>
              </a:spcBef>
              <a:buClr>
                <a:srgbClr val="81C191"/>
              </a:buClr>
            </a:pPr>
            <a:r>
              <a:rPr lang="en-US" altLang="es-ES" sz="1600" dirty="0">
                <a:solidFill>
                  <a:srgbClr val="897C57"/>
                </a:solidFill>
                <a:latin typeface="Franklin Gothic Book" panose="020B0503020102020204" pitchFamily="34" charset="0"/>
                <a:cs typeface="Calibri" panose="020F0502020204030204" pitchFamily="34" charset="0"/>
              </a:rPr>
              <a:t>Describe schematically the main mathematical techniques used applied and the computational methods used </a:t>
            </a:r>
          </a:p>
        </p:txBody>
      </p:sp>
      <p:sp>
        <p:nvSpPr>
          <p:cNvPr id="20" name="Shape 55"/>
          <p:cNvSpPr/>
          <p:nvPr/>
        </p:nvSpPr>
        <p:spPr>
          <a:xfrm>
            <a:off x="115743" y="1453763"/>
            <a:ext cx="12349513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r">
              <a:defRPr sz="1800"/>
            </a:pPr>
            <a:r>
              <a:rPr lang="it-IT" sz="2000" dirty="0">
                <a:solidFill>
                  <a:srgbClr val="887B56"/>
                </a:solidFill>
                <a:latin typeface="Franklin Gothic Book" panose="020B0503020102020204" pitchFamily="34" charset="0"/>
                <a:ea typeface="Franklin Gothic Book"/>
                <a:cs typeface="Calibri" panose="020F0502020204030204" pitchFamily="34" charset="0"/>
                <a:sym typeface="Franklin Gothic Book"/>
              </a:rPr>
              <a:t>H2020 SOCIETAL CHALLENGES:  </a:t>
            </a:r>
            <a:r>
              <a:rPr lang="en-US" sz="2000" dirty="0">
                <a:solidFill>
                  <a:srgbClr val="887B56"/>
                </a:solidFill>
                <a:latin typeface="Franklin Gothic Book" panose="020B0503020102020204" pitchFamily="34" charset="0"/>
                <a:ea typeface="Franklin Gothic Book"/>
                <a:cs typeface="Calibri" panose="020F0502020204030204" pitchFamily="34" charset="0"/>
                <a:sym typeface="Franklin Gothic Book"/>
              </a:rPr>
              <a:t>Include the more appropriated challenge</a:t>
            </a:r>
          </a:p>
          <a:p>
            <a:pPr lvl="0" algn="r">
              <a:defRPr sz="1800"/>
            </a:pPr>
            <a:endParaRPr lang="es-ES" sz="2000" cap="all" dirty="0">
              <a:solidFill>
                <a:srgbClr val="897C57"/>
              </a:solidFill>
              <a:latin typeface="Calibri" panose="020F0502020204030204" pitchFamily="34" charset="0"/>
              <a:ea typeface="Franklin Gothic Book"/>
              <a:cs typeface="Calibri" panose="020F0502020204030204" pitchFamily="34" charset="0"/>
              <a:sym typeface="Franklin Gothic Book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106468" y="6418853"/>
            <a:ext cx="5040000" cy="270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>
              <a:solidFill>
                <a:srgbClr val="000000"/>
              </a:solidFill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s-ES" sz="3600">
              <a:solidFill>
                <a:srgbClr val="000000"/>
              </a:solidFill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ES" sz="2800">
                <a:solidFill>
                  <a:srgbClr val="897C57"/>
                </a:solidFill>
              </a:rPr>
              <a:t>Image 1 (7.5x14cm)</a:t>
            </a: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0340013" y="7034406"/>
            <a:ext cx="1836552" cy="151836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r>
              <a:rPr lang="en-US" altLang="es-ES" sz="1400" dirty="0">
                <a:solidFill>
                  <a:srgbClr val="897C5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description of the image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28 CuadroTexto">
            <a:extLst>
              <a:ext uri="{FF2B5EF4-FFF2-40B4-BE49-F238E27FC236}">
                <a16:creationId xmlns:a16="http://schemas.microsoft.com/office/drawing/2014/main" id="{5C0107E2-CC78-47E0-B0D4-E8E4C54C3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125" y="134797"/>
            <a:ext cx="127485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s-ES" altLang="es-ES" sz="4400" dirty="0">
                <a:solidFill>
                  <a:srgbClr val="887B56"/>
                </a:solidFill>
                <a:cs typeface="Calibri" panose="020F0502020204030204" pitchFamily="34" charset="0"/>
              </a:rPr>
              <a:t>CATCHY TITLE OF THE SUCCESS STORY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F7E7F39C-D804-4CF4-9F39-08DC374D185A}"/>
              </a:ext>
            </a:extLst>
          </p:cNvPr>
          <p:cNvSpPr/>
          <p:nvPr/>
        </p:nvSpPr>
        <p:spPr>
          <a:xfrm>
            <a:off x="8942370" y="1843953"/>
            <a:ext cx="3251676" cy="5237942"/>
          </a:xfrm>
          <a:prstGeom prst="rect">
            <a:avLst/>
          </a:prstGeom>
          <a:pattFill prst="pct25">
            <a:fgClr>
              <a:srgbClr val="81C191"/>
            </a:fgClr>
            <a:bgClr>
              <a:schemeClr val="bg1"/>
            </a:bgClr>
          </a:pattFill>
          <a:ln w="25400" cap="flat">
            <a:noFill/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9" name="Shape 59"/>
          <p:cNvSpPr/>
          <p:nvPr/>
        </p:nvSpPr>
        <p:spPr>
          <a:xfrm>
            <a:off x="8954801" y="2999028"/>
            <a:ext cx="3250816" cy="33034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25120" tIns="325120" rIns="325120" bIns="325120" numCol="1" anchor="ctr">
            <a:spAutoFit/>
          </a:bodyPr>
          <a:lstStyle/>
          <a:p>
            <a:pPr algn="r" defTabSz="914407">
              <a:defRPr sz="1800"/>
            </a:pPr>
            <a:r>
              <a:rPr lang="en-US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Summarize the </a:t>
            </a:r>
            <a:r>
              <a:rPr lang="en-US" sz="22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main impact factors </a:t>
            </a:r>
            <a:r>
              <a:rPr lang="en-US" sz="18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of the </a:t>
            </a:r>
            <a:r>
              <a:rPr lang="en-US" sz="22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benefits </a:t>
            </a:r>
            <a:r>
              <a:rPr lang="en-US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for the company, use </a:t>
            </a:r>
            <a:r>
              <a:rPr lang="en-US" sz="22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bigger letter </a:t>
            </a:r>
            <a:r>
              <a:rPr lang="en-US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(22pt) in the words that you want to highlight. Type of letter: </a:t>
            </a:r>
            <a:r>
              <a:rPr lang="en-US" sz="22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Franklin Gothic Book</a:t>
            </a:r>
            <a:r>
              <a:rPr lang="en-US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. Basic size: </a:t>
            </a:r>
            <a:r>
              <a:rPr lang="en-US" sz="2200" dirty="0">
                <a:solidFill>
                  <a:srgbClr val="887B56"/>
                </a:solidFill>
                <a:latin typeface="Franklin Gothic Demi Cond"/>
                <a:ea typeface="Franklin Gothic Demi Cond"/>
                <a:cs typeface="Franklin Gothic Demi Cond"/>
                <a:sym typeface="Franklin Gothic Demi Cond"/>
              </a:rPr>
              <a:t>18pt</a:t>
            </a:r>
            <a:endParaRPr sz="2200" dirty="0">
              <a:solidFill>
                <a:srgbClr val="887B56"/>
              </a:solidFill>
              <a:latin typeface="Franklin Gothic Demi Cond"/>
              <a:ea typeface="Franklin Gothic Demi Cond"/>
              <a:cs typeface="Franklin Gothic Demi Cond"/>
              <a:sym typeface="Franklin Gothic Demi Cond"/>
            </a:endParaRPr>
          </a:p>
        </p:txBody>
      </p:sp>
      <p:sp>
        <p:nvSpPr>
          <p:cNvPr id="61" name="Shape 61"/>
          <p:cNvSpPr/>
          <p:nvPr/>
        </p:nvSpPr>
        <p:spPr>
          <a:xfrm>
            <a:off x="1063699" y="2719703"/>
            <a:ext cx="7329546" cy="45085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just" defTabSz="777246">
              <a:lnSpc>
                <a:spcPct val="135000"/>
              </a:lnSpc>
              <a:spcBef>
                <a:spcPts val="1001"/>
              </a:spcBef>
              <a:buClr>
                <a:srgbClr val="66AF9E"/>
              </a:buClr>
              <a:buSzPct val="100000"/>
              <a:buFont typeface="Arial"/>
              <a:buChar char="​"/>
              <a:defRPr sz="1800"/>
            </a:pPr>
            <a:r>
              <a:rPr lang="en-US" dirty="0">
                <a:solidFill>
                  <a:srgbClr val="81C191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rPr>
              <a:t>Summarize the main results of the collaboration and the benefits of each one of them for the company</a:t>
            </a:r>
            <a:endParaRPr dirty="0">
              <a:solidFill>
                <a:srgbClr val="81C191"/>
              </a:solidFill>
              <a:uFill>
                <a:solidFill/>
              </a:uFill>
              <a:latin typeface="Franklin Gothic Book"/>
              <a:ea typeface="Franklin Gothic Book"/>
              <a:cs typeface="Franklin Gothic Book"/>
              <a:sym typeface="Franklin Gothic Book"/>
            </a:endParaRPr>
          </a:p>
        </p:txBody>
      </p:sp>
      <p:sp>
        <p:nvSpPr>
          <p:cNvPr id="65" name="Shape 65"/>
          <p:cNvSpPr/>
          <p:nvPr/>
        </p:nvSpPr>
        <p:spPr>
          <a:xfrm>
            <a:off x="1064561" y="8085926"/>
            <a:ext cx="10671708" cy="1"/>
          </a:xfrm>
          <a:prstGeom prst="line">
            <a:avLst/>
          </a:prstGeom>
          <a:ln w="12700">
            <a:solidFill>
              <a:srgbClr val="A6A6A6"/>
            </a:solidFill>
            <a:miter lim="400000"/>
          </a:ln>
        </p:spPr>
        <p:txBody>
          <a:bodyPr lIns="0" tIns="0" rIns="0" bIns="0"/>
          <a:lstStyle/>
          <a:p>
            <a:pPr algn="l" defTabSz="457204">
              <a:defRPr sz="1200"/>
            </a:pP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6620718" y="8085925"/>
            <a:ext cx="4" cy="1500108"/>
          </a:xfrm>
          <a:prstGeom prst="line">
            <a:avLst/>
          </a:prstGeom>
          <a:ln w="12700">
            <a:solidFill>
              <a:srgbClr val="A6A6A6"/>
            </a:solidFill>
            <a:miter lim="400000"/>
          </a:ln>
        </p:spPr>
        <p:txBody>
          <a:bodyPr lIns="0" tIns="0" rIns="0" bIns="0"/>
          <a:lstStyle/>
          <a:p>
            <a:pPr algn="l" defTabSz="457204">
              <a:defRPr sz="1200"/>
            </a:pPr>
            <a:endParaRPr/>
          </a:p>
        </p:txBody>
      </p:sp>
      <p:sp>
        <p:nvSpPr>
          <p:cNvPr id="67" name="Shape 67"/>
          <p:cNvSpPr/>
          <p:nvPr/>
        </p:nvSpPr>
        <p:spPr>
          <a:xfrm>
            <a:off x="1057600" y="9586032"/>
            <a:ext cx="10671708" cy="1"/>
          </a:xfrm>
          <a:prstGeom prst="line">
            <a:avLst/>
          </a:prstGeom>
          <a:ln w="12700">
            <a:solidFill>
              <a:srgbClr val="A6A6A6"/>
            </a:solidFill>
            <a:miter lim="400000"/>
          </a:ln>
        </p:spPr>
        <p:txBody>
          <a:bodyPr lIns="0" tIns="0" rIns="0" bIns="0"/>
          <a:lstStyle/>
          <a:p>
            <a:pPr algn="l" defTabSz="457204">
              <a:defRPr sz="1200"/>
            </a:pPr>
            <a:endParaRPr/>
          </a:p>
        </p:txBody>
      </p:sp>
      <p:sp>
        <p:nvSpPr>
          <p:cNvPr id="68" name="Shape 68"/>
          <p:cNvSpPr/>
          <p:nvPr/>
        </p:nvSpPr>
        <p:spPr>
          <a:xfrm>
            <a:off x="902724" y="8971141"/>
            <a:ext cx="5717994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defRPr sz="16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algn="ctr" rtl="0" latinLnBrk="1" hangingPunct="0"/>
            <a:r>
              <a:rPr lang="en-US" sz="1800" dirty="0">
                <a:solidFill>
                  <a:srgbClr val="887B56"/>
                </a:solidFill>
              </a:rPr>
              <a:t>Name of the National Network</a:t>
            </a:r>
            <a:endParaRPr lang="it-IT" sz="1800" dirty="0">
              <a:solidFill>
                <a:srgbClr val="887B56"/>
              </a:solidFill>
            </a:endParaRPr>
          </a:p>
        </p:txBody>
      </p:sp>
      <p:sp>
        <p:nvSpPr>
          <p:cNvPr id="69" name="Shape 69"/>
          <p:cNvSpPr/>
          <p:nvPr/>
        </p:nvSpPr>
        <p:spPr>
          <a:xfrm>
            <a:off x="6745350" y="8971142"/>
            <a:ext cx="4990919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r">
              <a:defRPr sz="1600">
                <a:solidFill>
                  <a:srgbClr val="897C57"/>
                </a:solidFill>
                <a:latin typeface="Franklin Gothic Book"/>
                <a:ea typeface="Franklin Gothic Book"/>
                <a:cs typeface="Franklin Gothic Book"/>
                <a:sym typeface="Franklin Gothic Book"/>
              </a:defRPr>
            </a:lvl1pPr>
          </a:lstStyle>
          <a:p>
            <a:pPr algn="ctr" rtl="0" latinLnBrk="1" hangingPunct="0"/>
            <a:r>
              <a:rPr lang="en-US" sz="1800" dirty="0">
                <a:solidFill>
                  <a:srgbClr val="887B56"/>
                </a:solidFill>
              </a:rPr>
              <a:t>Name of the company</a:t>
            </a:r>
            <a:endParaRPr lang="it-IT" sz="1800" dirty="0">
              <a:solidFill>
                <a:srgbClr val="887B56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8735" y="1920386"/>
            <a:ext cx="6173390" cy="816121"/>
          </a:xfrm>
        </p:spPr>
        <p:txBody>
          <a:bodyPr/>
          <a:lstStyle/>
          <a:p>
            <a:r>
              <a:rPr lang="en-GB" sz="5500" dirty="0"/>
              <a:t>Results and Benefits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902724" y="6032415"/>
            <a:ext cx="3240000" cy="144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spc="0" normalizeH="0" baseline="0">
                <a:ln>
                  <a:noFill/>
                </a:ln>
                <a:solidFill>
                  <a:srgbClr val="897C57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Image 2 (4x9cm)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4710246" y="6032415"/>
            <a:ext cx="3240000" cy="144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spc="0" normalizeH="0" baseline="0">
                <a:ln>
                  <a:noFill/>
                </a:ln>
                <a:solidFill>
                  <a:srgbClr val="897C57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Image 3 (4x9cm)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1293704" y="7090955"/>
            <a:ext cx="2458041" cy="13029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r>
              <a:rPr lang="en-US" altLang="es-ES" sz="1400" dirty="0">
                <a:solidFill>
                  <a:srgbClr val="897C5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description of the image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980135" y="7090955"/>
            <a:ext cx="2458041" cy="130292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endParaRPr lang="en-US" altLang="es-ES" sz="1400" dirty="0">
              <a:solidFill>
                <a:srgbClr val="897C57"/>
              </a:solidFill>
            </a:endParaRPr>
          </a:p>
          <a:p>
            <a:pPr defTabSz="584200" rtl="0" latinLnBrk="1" hangingPunct="0"/>
            <a:r>
              <a:rPr lang="en-US" altLang="es-ES" sz="1400" dirty="0">
                <a:solidFill>
                  <a:srgbClr val="897C5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Brief description of the image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93704" y="8324151"/>
            <a:ext cx="2160000" cy="54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/>
            </a:pPr>
            <a:r>
              <a:rPr lang="es-ES" sz="1600" dirty="0">
                <a:solidFill>
                  <a:srgbClr val="897C57"/>
                </a:solidFill>
              </a:rPr>
              <a:t>RESEARCH GROUP</a:t>
            </a:r>
          </a:p>
          <a:p>
            <a:pPr>
              <a:defRPr/>
            </a:pPr>
            <a:r>
              <a:rPr lang="es-ES" sz="1600" dirty="0">
                <a:solidFill>
                  <a:srgbClr val="897C57"/>
                </a:solidFill>
              </a:rPr>
              <a:t>LOGO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8160809" y="8312868"/>
            <a:ext cx="2160000" cy="540000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/>
            </a:pPr>
            <a:r>
              <a:rPr lang="es-ES" sz="1600">
                <a:solidFill>
                  <a:srgbClr val="897C57"/>
                </a:solidFill>
              </a:rPr>
              <a:t>COMPANY NAME LOGO</a:t>
            </a:r>
          </a:p>
        </p:txBody>
      </p:sp>
      <p:sp>
        <p:nvSpPr>
          <p:cNvPr id="22" name="28 CuadroTexto">
            <a:extLst>
              <a:ext uri="{FF2B5EF4-FFF2-40B4-BE49-F238E27FC236}">
                <a16:creationId xmlns:a16="http://schemas.microsoft.com/office/drawing/2014/main" id="{25FBAF51-BCD0-4726-9179-7C80BE04A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650" y="134797"/>
            <a:ext cx="1274856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s-ES" altLang="es-ES" sz="4400" dirty="0">
                <a:solidFill>
                  <a:srgbClr val="887B56"/>
                </a:solidFill>
                <a:cs typeface="Calibri" panose="020F0502020204030204" pitchFamily="34" charset="0"/>
              </a:rPr>
              <a:t>CATCHY TITLE OF THE SUCCESS STORY</a:t>
            </a:r>
          </a:p>
        </p:txBody>
      </p:sp>
      <p:sp>
        <p:nvSpPr>
          <p:cNvPr id="26" name="Shape 51">
            <a:extLst>
              <a:ext uri="{FF2B5EF4-FFF2-40B4-BE49-F238E27FC236}">
                <a16:creationId xmlns:a16="http://schemas.microsoft.com/office/drawing/2014/main" id="{2691E9BA-43D9-4EC6-9319-70C6DE790C77}"/>
              </a:ext>
            </a:extLst>
          </p:cNvPr>
          <p:cNvSpPr/>
          <p:nvPr/>
        </p:nvSpPr>
        <p:spPr>
          <a:xfrm>
            <a:off x="254648" y="747870"/>
            <a:ext cx="12841163" cy="488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1" algn="l" defTabSz="914407">
              <a:lnSpc>
                <a:spcPct val="110000"/>
              </a:lnSpc>
              <a:buClr>
                <a:srgbClr val="66AF9E"/>
              </a:buClr>
              <a:buSzPct val="100000"/>
              <a:buFont typeface="Arial"/>
              <a:buChar char="​"/>
              <a:defRPr sz="1800"/>
            </a:pPr>
            <a:r>
              <a:rPr lang="en-US" sz="2400" i="1" dirty="0">
                <a:solidFill>
                  <a:srgbClr val="81C191"/>
                </a:solidFill>
                <a:latin typeface="Calibri" panose="020F0502020204030204" pitchFamily="34" charset="0"/>
                <a:ea typeface="Franklin Gothic Book"/>
                <a:cs typeface="Calibri" panose="020F0502020204030204" pitchFamily="34" charset="0"/>
                <a:sym typeface="Franklin Gothic Book"/>
              </a:rPr>
              <a:t>Include a subtitle of the problem if necessary</a:t>
            </a:r>
            <a:endParaRPr lang="en-GB" sz="2400" i="1" dirty="0">
              <a:solidFill>
                <a:srgbClr val="81C191"/>
              </a:solidFill>
              <a:latin typeface="Calibri" panose="020F0502020204030204" pitchFamily="34" charset="0"/>
              <a:ea typeface="Franklin Gothic Book"/>
              <a:cs typeface="Calibri" panose="020F0502020204030204" pitchFamily="34" charset="0"/>
              <a:sym typeface="Franklin Gothic Book"/>
            </a:endParaRPr>
          </a:p>
        </p:txBody>
      </p:sp>
      <p:sp>
        <p:nvSpPr>
          <p:cNvPr id="19" name="4 Rectángulo">
            <a:extLst>
              <a:ext uri="{FF2B5EF4-FFF2-40B4-BE49-F238E27FC236}">
                <a16:creationId xmlns:a16="http://schemas.microsoft.com/office/drawing/2014/main" id="{66125ACF-624F-4C70-A5F5-FE3AAB37EAFA}"/>
              </a:ext>
            </a:extLst>
          </p:cNvPr>
          <p:cNvSpPr/>
          <p:nvPr/>
        </p:nvSpPr>
        <p:spPr>
          <a:xfrm>
            <a:off x="3602094" y="8259259"/>
            <a:ext cx="2160000" cy="59503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0365C0"/>
            </a:solidFill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defRPr/>
            </a:pPr>
            <a:r>
              <a:rPr lang="es-ES" sz="1600" dirty="0">
                <a:solidFill>
                  <a:srgbClr val="897C57"/>
                </a:solidFill>
              </a:rPr>
              <a:t>UNIVERSITY</a:t>
            </a:r>
          </a:p>
          <a:p>
            <a:pPr>
              <a:defRPr/>
            </a:pPr>
            <a:r>
              <a:rPr lang="es-ES" sz="1600" dirty="0">
                <a:solidFill>
                  <a:srgbClr val="897C57"/>
                </a:solidFill>
              </a:rPr>
              <a:t>LOGO</a:t>
            </a:r>
          </a:p>
        </p:txBody>
      </p:sp>
      <p:pic>
        <p:nvPicPr>
          <p:cNvPr id="20" name="Gráfico 19" descr="Información">
            <a:hlinkClick r:id="rId2"/>
            <a:extLst>
              <a:ext uri="{FF2B5EF4-FFF2-40B4-BE49-F238E27FC236}">
                <a16:creationId xmlns:a16="http://schemas.microsoft.com/office/drawing/2014/main" id="{BA5646FC-6EA3-4188-BE16-AEFD8678E5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500569" y="7200169"/>
            <a:ext cx="914400" cy="914400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71933E35-744C-4B6B-BCA3-205D38122B5F}"/>
              </a:ext>
            </a:extLst>
          </p:cNvPr>
          <p:cNvGrpSpPr/>
          <p:nvPr/>
        </p:nvGrpSpPr>
        <p:grpSpPr>
          <a:xfrm>
            <a:off x="10568208" y="7076771"/>
            <a:ext cx="914400" cy="1204824"/>
            <a:chOff x="10568208" y="7076771"/>
            <a:chExt cx="914400" cy="1204824"/>
          </a:xfrm>
        </p:grpSpPr>
        <p:pic>
          <p:nvPicPr>
            <p:cNvPr id="7" name="Gráfico 6" descr="Engranajes">
              <a:extLst>
                <a:ext uri="{FF2B5EF4-FFF2-40B4-BE49-F238E27FC236}">
                  <a16:creationId xmlns:a16="http://schemas.microsoft.com/office/drawing/2014/main" id="{CA0E04A5-F883-479E-BA82-B020BC0E7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0568208" y="7187711"/>
              <a:ext cx="914400" cy="914400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CF3D42E4-0D28-49A1-89F9-52AAE5F8A749}"/>
                </a:ext>
              </a:extLst>
            </p:cNvPr>
            <p:cNvSpPr txBox="1"/>
            <p:nvPr/>
          </p:nvSpPr>
          <p:spPr>
            <a:xfrm rot="18234664">
              <a:off x="10317190" y="7374953"/>
              <a:ext cx="914400" cy="3180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s-ES" sz="1400" b="0" i="0" u="none" strike="noStrike" cap="none" spc="0" normalizeH="0" baseline="0" dirty="0">
                  <a:ln>
                    <a:noFill/>
                  </a:ln>
                  <a:solidFill>
                    <a:srgbClr val="887B42"/>
                  </a:solidFill>
                  <a:effectLst/>
                  <a:uFillTx/>
                  <a:latin typeface="+mj-lt"/>
                  <a:ea typeface="+mj-ea"/>
                  <a:cs typeface="+mj-cs"/>
                  <a:sym typeface="Helvetica"/>
                </a:rPr>
                <a:t>Digital</a:t>
              </a:r>
            </a:p>
          </p:txBody>
        </p: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47F4F8AD-E140-4463-88E8-99879AAD2237}"/>
                </a:ext>
              </a:extLst>
            </p:cNvPr>
            <p:cNvSpPr txBox="1"/>
            <p:nvPr/>
          </p:nvSpPr>
          <p:spPr>
            <a:xfrm rot="18234664">
              <a:off x="10780144" y="7665377"/>
              <a:ext cx="914400" cy="3180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5842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s-ES" sz="1400" dirty="0">
                  <a:solidFill>
                    <a:srgbClr val="887B42"/>
                  </a:solidFill>
                </a:rPr>
                <a:t>Twin</a:t>
              </a:r>
              <a:endParaRPr kumimoji="0" lang="es-ES" sz="1400" b="0" i="0" u="none" strike="noStrike" cap="none" spc="0" normalizeH="0" baseline="0" dirty="0">
                <a:ln>
                  <a:noFill/>
                </a:ln>
                <a:solidFill>
                  <a:srgbClr val="887B42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endParaRP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221</Words>
  <Application>Microsoft Office PowerPoint</Application>
  <PresentationFormat>Personalizado</PresentationFormat>
  <Paragraphs>41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Avenir Roman</vt:lpstr>
      <vt:lpstr>Calibri</vt:lpstr>
      <vt:lpstr>Franklin Gothic Book</vt:lpstr>
      <vt:lpstr>Franklin Gothic Demi Cond</vt:lpstr>
      <vt:lpstr>Helvetica</vt:lpstr>
      <vt:lpstr>Helvetica Light</vt:lpstr>
      <vt:lpstr>Default</vt:lpstr>
      <vt:lpstr>Booklet presentation</vt:lpstr>
      <vt:lpstr>Presentación de PowerPoint</vt:lpstr>
      <vt:lpstr>Results and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SPORTELLO;math-in</dc:creator>
  <cp:lastModifiedBy>QUINTELA ESTEVEZ PEREGRINA</cp:lastModifiedBy>
  <cp:revision>60</cp:revision>
  <dcterms:modified xsi:type="dcterms:W3CDTF">2018-10-22T12:30:32Z</dcterms:modified>
</cp:coreProperties>
</file>